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13/06/2018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/>
          <p:cNvSpPr txBox="1">
            <a:spLocks/>
          </p:cNvSpPr>
          <p:nvPr/>
        </p:nvSpPr>
        <p:spPr>
          <a:xfrm>
            <a:off x="0" y="116633"/>
            <a:ext cx="8856984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800" dirty="0" smtClean="0"/>
              <a:t>Procedure di Sangue Intero e di Aferesi</a:t>
            </a:r>
            <a:br>
              <a:rPr lang="it-IT" sz="2800" dirty="0" smtClean="0"/>
            </a:br>
            <a:r>
              <a:rPr lang="it-IT" sz="2800" dirty="0" smtClean="0"/>
              <a:t>Anni I trim 2017 e I trim 2018 e variazione percentuale</a:t>
            </a:r>
            <a:endParaRPr lang="it-IT" sz="28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23524" y="1268760"/>
          <a:ext cx="7992890" cy="4824541"/>
        </p:xfrm>
        <a:graphic>
          <a:graphicData uri="http://schemas.openxmlformats.org/drawingml/2006/table">
            <a:tbl>
              <a:tblPr/>
              <a:tblGrid>
                <a:gridCol w="799289"/>
                <a:gridCol w="799289"/>
                <a:gridCol w="799289"/>
                <a:gridCol w="799289"/>
                <a:gridCol w="799289"/>
                <a:gridCol w="799289"/>
                <a:gridCol w="799289"/>
                <a:gridCol w="799289"/>
                <a:gridCol w="799289"/>
                <a:gridCol w="799289"/>
              </a:tblGrid>
              <a:tr h="26860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Aferesi</a:t>
                      </a:r>
                    </a:p>
                  </a:txBody>
                  <a:tcPr marL="6626" marR="6626" marT="662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Sangue Intero </a:t>
                      </a:r>
                    </a:p>
                  </a:txBody>
                  <a:tcPr marL="6626" marR="6626" marT="662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procedure</a:t>
                      </a:r>
                    </a:p>
                  </a:txBody>
                  <a:tcPr marL="6626" marR="6626" marT="662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2687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 TRIM 2018</a:t>
                      </a:r>
                    </a:p>
                  </a:txBody>
                  <a:tcPr marL="6626" marR="6626" marT="662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 TRIM 2017</a:t>
                      </a:r>
                    </a:p>
                  </a:txBody>
                  <a:tcPr marL="6626" marR="6626" marT="662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 TRIM 2018</a:t>
                      </a:r>
                    </a:p>
                  </a:txBody>
                  <a:tcPr marL="6626" marR="6626" marT="662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 TRIM 2017</a:t>
                      </a:r>
                    </a:p>
                  </a:txBody>
                  <a:tcPr marL="6626" marR="6626" marT="662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 TRIM 2018</a:t>
                      </a:r>
                    </a:p>
                  </a:txBody>
                  <a:tcPr marL="6626" marR="6626" marT="662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 TRIM 2017</a:t>
                      </a:r>
                    </a:p>
                  </a:txBody>
                  <a:tcPr marL="6626" marR="6626" marT="662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Piacenza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497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481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3432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3.629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3.929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4.110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Parma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1003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1.020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latin typeface="Calibri"/>
                        </a:rPr>
                        <a:t>5921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6.138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6.924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7.158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Reggio E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2.100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1.907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latin typeface="Calibri"/>
                        </a:rPr>
                        <a:t>5333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5.400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7.433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7.307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Modena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4609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4.693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8704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9.004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13.313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13.697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AVEN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8.209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8.101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23.390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24.171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31.599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32.272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AOSP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422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779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-46%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1545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1.746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-12%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1.967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2.525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-22%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AUSL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1664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1.844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10457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10.920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12.121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12.764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Ferrara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259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5419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5.649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5.678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5.906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AVEC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2.345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2.880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-19%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17.421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18.315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19.766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21.195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Forli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770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729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2001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1.976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2.771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2.705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Cesena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759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712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2535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2.613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3.294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3.325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Rimini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566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3776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3.860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4.342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4.480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Ravenna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2023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2.113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latin typeface="Calibri"/>
                        </a:rPr>
                        <a:t>5704</a:t>
                      </a:r>
                    </a:p>
                  </a:txBody>
                  <a:tcPr marL="6626" marR="6626" marT="66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5.573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7.727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7.686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AVR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4.118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4.174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14.016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14.022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18.134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18.196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686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14.672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15.155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54.827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56.508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69.499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71.663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6626" marR="6626" marT="66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263</Words>
  <Application>Microsoft Office PowerPoint</Application>
  <PresentationFormat>Presentazione su schermo (4:3)</PresentationFormat>
  <Paragraphs>164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raccolte e trasfuse in regione Emilia Romagna Anni 2007 - 2016</dc:title>
  <dc:creator>utente</dc:creator>
  <cp:lastModifiedBy>utente</cp:lastModifiedBy>
  <cp:revision>33</cp:revision>
  <dcterms:created xsi:type="dcterms:W3CDTF">2017-03-30T13:00:52Z</dcterms:created>
  <dcterms:modified xsi:type="dcterms:W3CDTF">2018-06-13T12:25:34Z</dcterms:modified>
</cp:coreProperties>
</file>